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104"/>
  </p:notesMasterIdLst>
  <p:sldIdLst>
    <p:sldId id="256" r:id="rId2"/>
    <p:sldId id="257" r:id="rId3"/>
    <p:sldId id="258" r:id="rId4"/>
    <p:sldId id="390" r:id="rId5"/>
    <p:sldId id="385" r:id="rId6"/>
    <p:sldId id="391" r:id="rId7"/>
    <p:sldId id="389" r:id="rId8"/>
    <p:sldId id="387" r:id="rId9"/>
    <p:sldId id="263" r:id="rId10"/>
    <p:sldId id="264" r:id="rId11"/>
    <p:sldId id="267" r:id="rId12"/>
    <p:sldId id="477" r:id="rId13"/>
    <p:sldId id="478" r:id="rId14"/>
    <p:sldId id="392" r:id="rId15"/>
    <p:sldId id="393" r:id="rId16"/>
    <p:sldId id="394" r:id="rId17"/>
    <p:sldId id="395" r:id="rId18"/>
    <p:sldId id="396" r:id="rId19"/>
    <p:sldId id="397" r:id="rId20"/>
    <p:sldId id="398" r:id="rId21"/>
    <p:sldId id="399" r:id="rId22"/>
    <p:sldId id="400" r:id="rId23"/>
    <p:sldId id="401" r:id="rId24"/>
    <p:sldId id="402" r:id="rId25"/>
    <p:sldId id="403" r:id="rId26"/>
    <p:sldId id="404" r:id="rId27"/>
    <p:sldId id="405" r:id="rId28"/>
    <p:sldId id="419" r:id="rId29"/>
    <p:sldId id="406" r:id="rId30"/>
    <p:sldId id="407" r:id="rId31"/>
    <p:sldId id="408" r:id="rId32"/>
    <p:sldId id="409" r:id="rId33"/>
    <p:sldId id="410" r:id="rId34"/>
    <p:sldId id="411" r:id="rId35"/>
    <p:sldId id="412" r:id="rId36"/>
    <p:sldId id="413" r:id="rId37"/>
    <p:sldId id="414" r:id="rId38"/>
    <p:sldId id="415" r:id="rId39"/>
    <p:sldId id="416" r:id="rId40"/>
    <p:sldId id="417" r:id="rId41"/>
    <p:sldId id="418" r:id="rId42"/>
    <p:sldId id="420" r:id="rId43"/>
    <p:sldId id="421" r:id="rId44"/>
    <p:sldId id="422" r:id="rId45"/>
    <p:sldId id="423" r:id="rId46"/>
    <p:sldId id="424" r:id="rId47"/>
    <p:sldId id="367" r:id="rId48"/>
    <p:sldId id="434" r:id="rId49"/>
    <p:sldId id="433" r:id="rId50"/>
    <p:sldId id="432" r:id="rId51"/>
    <p:sldId id="428" r:id="rId52"/>
    <p:sldId id="430" r:id="rId53"/>
    <p:sldId id="431" r:id="rId54"/>
    <p:sldId id="427" r:id="rId55"/>
    <p:sldId id="476" r:id="rId56"/>
    <p:sldId id="436" r:id="rId57"/>
    <p:sldId id="486" r:id="rId58"/>
    <p:sldId id="485" r:id="rId59"/>
    <p:sldId id="487" r:id="rId60"/>
    <p:sldId id="488" r:id="rId61"/>
    <p:sldId id="489" r:id="rId62"/>
    <p:sldId id="440" r:id="rId63"/>
    <p:sldId id="441" r:id="rId64"/>
    <p:sldId id="442" r:id="rId65"/>
    <p:sldId id="443" r:id="rId66"/>
    <p:sldId id="444" r:id="rId67"/>
    <p:sldId id="449" r:id="rId68"/>
    <p:sldId id="435" r:id="rId69"/>
    <p:sldId id="451" r:id="rId70"/>
    <p:sldId id="452" r:id="rId71"/>
    <p:sldId id="450" r:id="rId72"/>
    <p:sldId id="454" r:id="rId73"/>
    <p:sldId id="455" r:id="rId74"/>
    <p:sldId id="456" r:id="rId75"/>
    <p:sldId id="457" r:id="rId76"/>
    <p:sldId id="458" r:id="rId77"/>
    <p:sldId id="459" r:id="rId78"/>
    <p:sldId id="480" r:id="rId79"/>
    <p:sldId id="481" r:id="rId80"/>
    <p:sldId id="482" r:id="rId81"/>
    <p:sldId id="483" r:id="rId82"/>
    <p:sldId id="484" r:id="rId83"/>
    <p:sldId id="460" r:id="rId84"/>
    <p:sldId id="462" r:id="rId85"/>
    <p:sldId id="463" r:id="rId86"/>
    <p:sldId id="468" r:id="rId87"/>
    <p:sldId id="469" r:id="rId88"/>
    <p:sldId id="464" r:id="rId89"/>
    <p:sldId id="470" r:id="rId90"/>
    <p:sldId id="368" r:id="rId91"/>
    <p:sldId id="369" r:id="rId92"/>
    <p:sldId id="370" r:id="rId93"/>
    <p:sldId id="371" r:id="rId94"/>
    <p:sldId id="372" r:id="rId95"/>
    <p:sldId id="373" r:id="rId96"/>
    <p:sldId id="374" r:id="rId97"/>
    <p:sldId id="375" r:id="rId98"/>
    <p:sldId id="376" r:id="rId99"/>
    <p:sldId id="490" r:id="rId100"/>
    <p:sldId id="491" r:id="rId101"/>
    <p:sldId id="382" r:id="rId102"/>
    <p:sldId id="383" r:id="rId10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7" d="100"/>
          <a:sy n="47" d="100"/>
        </p:scale>
        <p:origin x="-2070"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extLst>
      <p:ext uri="{BB962C8B-B14F-4D97-AF65-F5344CB8AC3E}">
        <p14:creationId xmlns:p14="http://schemas.microsoft.com/office/powerpoint/2010/main" val="36725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Clr>
                <a:schemeClr val="dk1"/>
              </a:buClr>
              <a:buNone/>
            </a:pPr>
            <a:r>
              <a:rPr lang="en" dirty="0" smtClean="0">
                <a:solidFill>
                  <a:schemeClr val="dk1"/>
                </a:solidFill>
              </a:rPr>
              <a:t>Thứ</a:t>
            </a:r>
            <a:r>
              <a:rPr lang="en" baseline="0" dirty="0" smtClean="0">
                <a:solidFill>
                  <a:schemeClr val="dk1"/>
                </a:solidFill>
              </a:rPr>
              <a:t> nhất hệ thống của chúng tôi cung cấp 1 ứng dụng wweb để hỗ trợ phòng khám và bác sĩ trong quy trình khám bệnh</a:t>
            </a:r>
            <a:endParaRPr lang="en" dirty="0">
              <a:solidFill>
                <a:schemeClr val="dk1"/>
              </a:solidFill>
            </a:endParaRPr>
          </a:p>
        </p:txBody>
      </p:sp>
    </p:spTree>
    <p:extLst>
      <p:ext uri="{BB962C8B-B14F-4D97-AF65-F5344CB8AC3E}">
        <p14:creationId xmlns:p14="http://schemas.microsoft.com/office/powerpoint/2010/main" val="90174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15000"/>
              </a:lnSpc>
              <a:spcBef>
                <a:spcPts val="0"/>
              </a:spcBef>
              <a:spcAft>
                <a:spcPts val="0"/>
              </a:spcAft>
              <a:buClr>
                <a:schemeClr val="dk1"/>
              </a:buClr>
              <a:buSzTx/>
              <a:buFontTx/>
              <a:buNone/>
              <a:tabLst/>
              <a:defRPr/>
            </a:pPr>
            <a:r>
              <a:rPr lang="en" dirty="0" smtClean="0">
                <a:solidFill>
                  <a:schemeClr val="dk1"/>
                </a:solidFill>
              </a:rPr>
              <a:t>Thứ</a:t>
            </a:r>
            <a:r>
              <a:rPr lang="en" baseline="0" dirty="0" smtClean="0">
                <a:solidFill>
                  <a:schemeClr val="dk1"/>
                </a:solidFill>
              </a:rPr>
              <a:t> hai hệ thống của chúng tôi còn có một vòng đeo tay thông minh theo dõi tình trạng luyện tập của bệnh nhân</a:t>
            </a:r>
            <a:endParaRPr lang="en" dirty="0" smtClean="0">
              <a:solidFill>
                <a:schemeClr val="dk1"/>
              </a:solidFill>
            </a:endParaRPr>
          </a:p>
          <a:p>
            <a:pPr marL="228600" lvl="0" indent="0" rtl="0">
              <a:lnSpc>
                <a:spcPct val="115000"/>
              </a:lnSpc>
              <a:spcBef>
                <a:spcPts val="0"/>
              </a:spcBef>
              <a:buClr>
                <a:schemeClr val="dk1"/>
              </a:buClr>
              <a:buNone/>
            </a:pPr>
            <a:endParaRPr lang="en" dirty="0">
              <a:solidFill>
                <a:schemeClr val="dk1"/>
              </a:solidFill>
            </a:endParaRPr>
          </a:p>
        </p:txBody>
      </p:sp>
    </p:spTree>
    <p:extLst>
      <p:ext uri="{BB962C8B-B14F-4D97-AF65-F5344CB8AC3E}">
        <p14:creationId xmlns:p14="http://schemas.microsoft.com/office/powerpoint/2010/main" val="369450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15000"/>
              </a:lnSpc>
              <a:spcBef>
                <a:spcPts val="0"/>
              </a:spcBef>
              <a:spcAft>
                <a:spcPts val="0"/>
              </a:spcAft>
              <a:buClr>
                <a:schemeClr val="dk1"/>
              </a:buClr>
              <a:buSzTx/>
              <a:buFontTx/>
              <a:buNone/>
              <a:tabLst/>
              <a:defRPr/>
            </a:pPr>
            <a:r>
              <a:rPr lang="en" dirty="0" smtClean="0">
                <a:solidFill>
                  <a:schemeClr val="dk1"/>
                </a:solidFill>
              </a:rPr>
              <a:t>Cuối</a:t>
            </a:r>
            <a:r>
              <a:rPr lang="en" baseline="0" dirty="0" smtClean="0">
                <a:solidFill>
                  <a:schemeClr val="dk1"/>
                </a:solidFill>
              </a:rPr>
              <a:t> cùng hệ thống chúng tôi cung cấp 1 ứng dụng trên mobile để hỗ trợ bệnh nhân trong việc điều trị bệnh</a:t>
            </a:r>
            <a:endParaRPr lang="en" dirty="0" smtClean="0">
              <a:solidFill>
                <a:schemeClr val="dk1"/>
              </a:solidFill>
            </a:endParaRPr>
          </a:p>
          <a:p>
            <a:pPr marL="228600" lvl="0" indent="0" rtl="0">
              <a:lnSpc>
                <a:spcPct val="115000"/>
              </a:lnSpc>
              <a:spcBef>
                <a:spcPts val="0"/>
              </a:spcBef>
              <a:buClr>
                <a:schemeClr val="dk1"/>
              </a:buClr>
              <a:buNone/>
            </a:pPr>
            <a:endParaRPr lang="en" dirty="0">
              <a:solidFill>
                <a:schemeClr val="dk1"/>
              </a:solidFill>
            </a:endParaRPr>
          </a:p>
        </p:txBody>
      </p:sp>
    </p:spTree>
    <p:extLst>
      <p:ext uri="{BB962C8B-B14F-4D97-AF65-F5344CB8AC3E}">
        <p14:creationId xmlns:p14="http://schemas.microsoft.com/office/powerpoint/2010/main" val="3824038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420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t>Để tiếp tục tôi xin trình bày về việc quản lý bện</a:t>
            </a:r>
            <a:r>
              <a:rPr lang="vi-VN" baseline="0" dirty="0" smtClean="0"/>
              <a:t>h nhân trong hệ thống. Qua quá trình nghiên cứu thực tế, chúng tôi đã đưa ra giải pháp quản lý hồ sơ bệnh nhân thông qua thực thể Medical Record – đại diện cho một đợt trị liệu của bệnh nhân.</a:t>
            </a:r>
            <a:endParaRPr lang="vi-VN" dirty="0" smtClean="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a:t>
            </a:r>
            <a:r>
              <a:rPr lang="en" baseline="0" dirty="0" smtClean="0">
                <a:solidFill>
                  <a:schemeClr val="dk1"/>
                </a:solidFill>
              </a:rPr>
              <a:t>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653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endParaRPr lang="en-US" dirty="0"/>
          </a:p>
        </p:txBody>
      </p:sp>
    </p:spTree>
    <p:extLst>
      <p:ext uri="{BB962C8B-B14F-4D97-AF65-F5344CB8AC3E}">
        <p14:creationId xmlns:p14="http://schemas.microsoft.com/office/powerpoint/2010/main" val="4082349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và</a:t>
            </a:r>
            <a:r>
              <a:rPr lang="en-US" baseline="0" dirty="0" smtClean="0"/>
              <a:t> 1..*</a:t>
            </a:r>
            <a:endParaRPr lang="en-US" dirty="0" smtClean="0"/>
          </a:p>
          <a:p>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thông</a:t>
            </a:r>
            <a:r>
              <a:rPr lang="en-US" baseline="0" dirty="0" smtClean="0"/>
              <a:t> tin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sơ</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Cho </a:t>
            </a:r>
            <a:r>
              <a:rPr lang="en-US" baseline="0" dirty="0" err="1" smtClean="0"/>
              <a:t>nên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có</a:t>
            </a:r>
            <a:r>
              <a:rPr lang="en-US" baseline="0" dirty="0" smtClean="0"/>
              <a:t> </a:t>
            </a:r>
            <a:r>
              <a:rPr lang="en-US" baseline="0" dirty="0" err="1" smtClean="0"/>
              <a:t>thêm</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Do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nên</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cần</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gợi</a:t>
            </a:r>
            <a:r>
              <a:rPr lang="en-US" baseline="0" dirty="0" smtClean="0"/>
              <a:t> ý,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endParaRPr lang="en-US" dirty="0" smtClean="0"/>
          </a:p>
          <a:p>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a:t>
            </a:r>
            <a:r>
              <a:rPr lang="en" baseline="0" dirty="0" smtClean="0"/>
              <a:t> đây tôi xin trình bày các vấn đề đang hiện có trong hệ thống khám chữa bệnh ở VN.</a:t>
            </a:r>
            <a:endParaRPr lang="en" dirty="0"/>
          </a:p>
          <a:p>
            <a:pPr lvl="0" rtl="0">
              <a:spcBef>
                <a:spcPts val="0"/>
              </a:spcBef>
              <a:buNone/>
            </a:pPr>
            <a:endParaRPr dirty="0"/>
          </a:p>
        </p:txBody>
      </p:sp>
    </p:spTree>
    <p:extLst>
      <p:ext uri="{BB962C8B-B14F-4D97-AF65-F5344CB8AC3E}">
        <p14:creationId xmlns:p14="http://schemas.microsoft.com/office/powerpoint/2010/main" val="212611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pPr lvl="0" rtl="0">
              <a:lnSpc>
                <a:spcPct val="115000"/>
              </a:lnSpc>
              <a:spcBef>
                <a:spcPts val="0"/>
              </a:spcBef>
              <a:buClr>
                <a:schemeClr val="dk1"/>
              </a:buClr>
              <a:buSzPct val="100000"/>
              <a:buFont typeface="Arial"/>
              <a:buNone/>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endParaRPr lang="en-US" dirty="0" smtClean="0"/>
          </a:p>
          <a:p>
            <a:pPr>
              <a:spcBef>
                <a:spcPts val="0"/>
              </a:spcBef>
              <a:buNone/>
            </a:pP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809244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79637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536101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Font typeface="Arial" pitchFamily="34" charset="0"/>
              <a:buNone/>
            </a:pPr>
            <a:r>
              <a:rPr lang="en-US" sz="1100" dirty="0" err="1" smtClean="0"/>
              <a:t>Nhầm</a:t>
            </a:r>
            <a:r>
              <a:rPr lang="en-US" sz="1100" dirty="0" smtClean="0"/>
              <a:t> </a:t>
            </a:r>
            <a:r>
              <a:rPr lang="en-US" sz="1100" dirty="0" err="1" smtClean="0"/>
              <a:t>lẫn</a:t>
            </a:r>
            <a:r>
              <a:rPr lang="en-US" sz="1100" baseline="0" dirty="0" smtClean="0"/>
              <a:t> </a:t>
            </a:r>
            <a:r>
              <a:rPr lang="en-US" sz="1100" baseline="0" dirty="0" err="1" smtClean="0"/>
              <a:t>trong</a:t>
            </a:r>
            <a:r>
              <a:rPr lang="en-US" sz="1100" baseline="0" dirty="0" smtClean="0"/>
              <a:t> </a:t>
            </a:r>
            <a:r>
              <a:rPr lang="en-US" sz="1100" baseline="0" dirty="0" err="1" smtClean="0"/>
              <a:t>việc</a:t>
            </a:r>
            <a:r>
              <a:rPr lang="en-US" sz="1100" baseline="0" dirty="0" smtClean="0"/>
              <a:t> </a:t>
            </a:r>
            <a:r>
              <a:rPr lang="en-US" sz="1100" baseline="0" dirty="0" err="1" smtClean="0"/>
              <a:t>hiểu</a:t>
            </a:r>
            <a:r>
              <a:rPr lang="en-US" sz="1100" baseline="0" dirty="0" smtClean="0"/>
              <a:t> </a:t>
            </a:r>
            <a:r>
              <a:rPr lang="en-US" sz="1100" baseline="0" dirty="0" err="1" smtClean="0"/>
              <a:t>dữ</a:t>
            </a:r>
            <a:r>
              <a:rPr lang="en-US" sz="1100" baseline="0" dirty="0" smtClean="0"/>
              <a:t> </a:t>
            </a:r>
            <a:r>
              <a:rPr lang="en-US" sz="1100" baseline="0" dirty="0" err="1" smtClean="0"/>
              <a:t>liệu</a:t>
            </a:r>
            <a:r>
              <a:rPr lang="en-US" sz="1100" baseline="0" dirty="0" smtClean="0"/>
              <a:t> </a:t>
            </a:r>
            <a:r>
              <a:rPr lang="en-US" sz="1100" baseline="0" dirty="0" err="1" smtClean="0"/>
              <a:t>đầu</a:t>
            </a:r>
            <a:r>
              <a:rPr lang="en-US" sz="1100" baseline="0" dirty="0" smtClean="0"/>
              <a:t> </a:t>
            </a:r>
            <a:r>
              <a:rPr lang="en-US" sz="1100" baseline="0" dirty="0" err="1" smtClean="0"/>
              <a:t>vào</a:t>
            </a:r>
            <a:r>
              <a:rPr lang="en-US" sz="1100" baseline="0" dirty="0" smtClean="0"/>
              <a:t> </a:t>
            </a:r>
            <a:r>
              <a:rPr lang="en-US" sz="1100" baseline="0" dirty="0" err="1" smtClean="0"/>
              <a:t>của</a:t>
            </a:r>
            <a:r>
              <a:rPr lang="en-US" sz="1100" baseline="0" dirty="0" smtClean="0"/>
              <a:t> y </a:t>
            </a:r>
            <a:r>
              <a:rPr lang="en-US" sz="1100" baseline="0" dirty="0" err="1" smtClean="0"/>
              <a:t>tá</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a:t>
            </a:r>
            <a:r>
              <a:rPr lang="en-US" sz="1100" baseline="0" dirty="0" err="1" smtClean="0"/>
              <a:t>dinh</a:t>
            </a:r>
            <a:r>
              <a:rPr lang="en-US" sz="1100" baseline="0" dirty="0" smtClean="0"/>
              <a:t> </a:t>
            </a:r>
            <a:r>
              <a:rPr lang="en-US" sz="1100" baseline="0" dirty="0" err="1" smtClean="0"/>
              <a:t>dưỡng</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a:t>
            </a:r>
            <a:r>
              <a:rPr lang="en-US" sz="1100" baseline="0" dirty="0" err="1" smtClean="0"/>
              <a:t>dược</a:t>
            </a:r>
            <a:r>
              <a:rPr lang="en-US" sz="1100" baseline="0" dirty="0" smtClean="0"/>
              <a:t> </a:t>
            </a:r>
            <a:r>
              <a:rPr lang="en-US" sz="1100" baseline="0" dirty="0" err="1" smtClean="0"/>
              <a:t>sĩ</a:t>
            </a:r>
            <a:r>
              <a:rPr lang="en-US" sz="1100" baseline="0" dirty="0" smtClean="0"/>
              <a:t>.</a:t>
            </a:r>
            <a:endParaRPr lang="en-US" sz="1100" dirty="0" smtClean="0"/>
          </a:p>
        </p:txBody>
      </p:sp>
    </p:spTree>
    <p:extLst>
      <p:ext uri="{BB962C8B-B14F-4D97-AF65-F5344CB8AC3E}">
        <p14:creationId xmlns:p14="http://schemas.microsoft.com/office/powerpoint/2010/main" val="3263319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119206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222349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972778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Font typeface="Arial" pitchFamily="34" charset="0"/>
              <a:buNone/>
            </a:pPr>
            <a:r>
              <a:rPr lang="en-US" sz="1100" dirty="0" err="1" smtClean="0"/>
              <a:t>Khi</a:t>
            </a:r>
            <a:r>
              <a:rPr lang="en-US" sz="1100" baseline="0" dirty="0" smtClean="0"/>
              <a:t> </a:t>
            </a:r>
            <a:r>
              <a:rPr lang="en-US" sz="1100" baseline="0" dirty="0" err="1" smtClean="0"/>
              <a:t>đi</a:t>
            </a:r>
            <a:r>
              <a:rPr lang="en-US" sz="1100" baseline="0" dirty="0" smtClean="0"/>
              <a:t> </a:t>
            </a:r>
            <a:r>
              <a:rPr lang="en-US" sz="1100" baseline="0" dirty="0" err="1" smtClean="0"/>
              <a:t>thực</a:t>
            </a:r>
            <a:r>
              <a:rPr lang="en-US" sz="1100" baseline="0" dirty="0" smtClean="0"/>
              <a:t> </a:t>
            </a:r>
            <a:r>
              <a:rPr lang="en-US" sz="1100" baseline="0" dirty="0" err="1" smtClean="0"/>
              <a:t>tế</a:t>
            </a:r>
            <a:r>
              <a:rPr lang="en-US" sz="1100" baseline="0" dirty="0" smtClean="0"/>
              <a:t> ở </a:t>
            </a:r>
            <a:r>
              <a:rPr lang="en-US" sz="1100" baseline="0" dirty="0" err="1" smtClean="0"/>
              <a:t>viện</a:t>
            </a:r>
            <a:r>
              <a:rPr lang="en-US" sz="1100" baseline="0" dirty="0" smtClean="0"/>
              <a:t> </a:t>
            </a:r>
            <a:r>
              <a:rPr lang="en-US" sz="1100" baseline="0" dirty="0" err="1" smtClean="0"/>
              <a:t>dinh</a:t>
            </a:r>
            <a:r>
              <a:rPr lang="en-US" sz="1100" baseline="0" dirty="0" smtClean="0"/>
              <a:t> </a:t>
            </a:r>
            <a:r>
              <a:rPr lang="en-US" sz="1100" baseline="0" dirty="0" err="1" smtClean="0"/>
              <a:t>dưỡng</a:t>
            </a:r>
            <a:r>
              <a:rPr lang="en-US" sz="1100" baseline="0" dirty="0" smtClean="0"/>
              <a:t> </a:t>
            </a:r>
            <a:r>
              <a:rPr lang="en-US" sz="1100" baseline="0" dirty="0" err="1" smtClean="0"/>
              <a:t>thành</a:t>
            </a:r>
            <a:r>
              <a:rPr lang="en-US" sz="1100" baseline="0" dirty="0" smtClean="0"/>
              <a:t> </a:t>
            </a:r>
            <a:r>
              <a:rPr lang="en-US" sz="1100" baseline="0" dirty="0" err="1" smtClean="0"/>
              <a:t>phố</a:t>
            </a:r>
            <a:r>
              <a:rPr lang="en-US" sz="1100" baseline="0" dirty="0" smtClean="0"/>
              <a:t> HCM </a:t>
            </a:r>
            <a:r>
              <a:rPr lang="en-US" sz="1100" baseline="0" dirty="0" err="1" smtClean="0"/>
              <a:t>chúng</a:t>
            </a:r>
            <a:r>
              <a:rPr lang="en-US" sz="1100" baseline="0" dirty="0" smtClean="0"/>
              <a:t> </a:t>
            </a:r>
            <a:r>
              <a:rPr lang="en-US" sz="1100" baseline="0" dirty="0" err="1" smtClean="0"/>
              <a:t>tôi</a:t>
            </a:r>
            <a:r>
              <a:rPr lang="en-US" sz="1100" baseline="0" dirty="0" smtClean="0"/>
              <a:t> </a:t>
            </a:r>
            <a:r>
              <a:rPr lang="en-US" sz="1100" baseline="0" dirty="0" err="1" smtClean="0"/>
              <a:t>đã</a:t>
            </a:r>
            <a:r>
              <a:rPr lang="en-US" sz="1100" baseline="0" dirty="0" smtClean="0"/>
              <a:t> </a:t>
            </a:r>
            <a:r>
              <a:rPr lang="en-US" sz="1100" baseline="0" dirty="0" err="1" smtClean="0"/>
              <a:t>thử</a:t>
            </a:r>
            <a:r>
              <a:rPr lang="en-US" sz="1100" baseline="0" dirty="0" smtClean="0"/>
              <a:t> </a:t>
            </a:r>
            <a:r>
              <a:rPr lang="en-US" sz="1100" baseline="0" dirty="0" err="1" smtClean="0"/>
              <a:t>làm</a:t>
            </a:r>
            <a:r>
              <a:rPr lang="en-US" sz="1100" baseline="0" dirty="0" smtClean="0"/>
              <a:t> </a:t>
            </a:r>
            <a:r>
              <a:rPr lang="en-US" sz="1100" baseline="0" dirty="0" err="1" smtClean="0"/>
              <a:t>mất</a:t>
            </a:r>
            <a:r>
              <a:rPr lang="en-US" sz="1100" baseline="0" dirty="0" smtClean="0"/>
              <a:t> </a:t>
            </a:r>
            <a:r>
              <a:rPr lang="en-US" sz="1100" baseline="0" dirty="0" err="1" smtClean="0"/>
              <a:t>sổ</a:t>
            </a:r>
            <a:r>
              <a:rPr lang="en-US" sz="1100" baseline="0" dirty="0" smtClean="0"/>
              <a:t> </a:t>
            </a:r>
            <a:r>
              <a:rPr lang="en-US" sz="1100" baseline="0" dirty="0" err="1" smtClean="0"/>
              <a:t>khám</a:t>
            </a:r>
            <a:r>
              <a:rPr lang="en-US" sz="1100" baseline="0" dirty="0" smtClean="0"/>
              <a:t> </a:t>
            </a:r>
            <a:r>
              <a:rPr lang="en-US" sz="1100" baseline="0" dirty="0" err="1" smtClean="0"/>
              <a:t>bệnh</a:t>
            </a:r>
            <a:r>
              <a:rPr lang="en-US" sz="1100" baseline="0" dirty="0" smtClean="0"/>
              <a:t> </a:t>
            </a:r>
            <a:r>
              <a:rPr lang="en-US" sz="1100" baseline="0" dirty="0" err="1" smtClean="0"/>
              <a:t>và</a:t>
            </a:r>
            <a:r>
              <a:rPr lang="en-US" sz="1100" baseline="0" dirty="0" smtClean="0"/>
              <a:t> y </a:t>
            </a:r>
            <a:r>
              <a:rPr lang="en-US" sz="1100" baseline="0" dirty="0" err="1" smtClean="0"/>
              <a:t>tá</a:t>
            </a:r>
            <a:r>
              <a:rPr lang="en-US" sz="1100" baseline="0" dirty="0" smtClean="0"/>
              <a:t> </a:t>
            </a:r>
            <a:r>
              <a:rPr lang="en-US" sz="1100" baseline="0" dirty="0" err="1" smtClean="0"/>
              <a:t>hoàn</a:t>
            </a:r>
            <a:r>
              <a:rPr lang="en-US" sz="1100" baseline="0" dirty="0" smtClean="0"/>
              <a:t> </a:t>
            </a:r>
            <a:r>
              <a:rPr lang="en-US" sz="1100" baseline="0" dirty="0" err="1" smtClean="0"/>
              <a:t>toàn</a:t>
            </a:r>
            <a:r>
              <a:rPr lang="en-US" sz="1100" baseline="0" dirty="0" smtClean="0"/>
              <a:t> </a:t>
            </a:r>
            <a:r>
              <a:rPr lang="en-US" sz="1100" baseline="0" dirty="0" err="1" smtClean="0"/>
              <a:t>không</a:t>
            </a:r>
            <a:r>
              <a:rPr lang="en-US" sz="1100" baseline="0" dirty="0" smtClean="0"/>
              <a:t> </a:t>
            </a:r>
            <a:r>
              <a:rPr lang="en-US" sz="1100" baseline="0" dirty="0" err="1" smtClean="0"/>
              <a:t>thể</a:t>
            </a:r>
            <a:r>
              <a:rPr lang="en-US" sz="1100" baseline="0" dirty="0" smtClean="0"/>
              <a:t> </a:t>
            </a:r>
            <a:r>
              <a:rPr lang="en-US" sz="1100" baseline="0" dirty="0" err="1" smtClean="0"/>
              <a:t>nào</a:t>
            </a:r>
            <a:r>
              <a:rPr lang="en-US" sz="1100" baseline="0" dirty="0" smtClean="0"/>
              <a:t> </a:t>
            </a:r>
            <a:r>
              <a:rPr lang="en-US" sz="1100" baseline="0" dirty="0" err="1" smtClean="0"/>
              <a:t>biết</a:t>
            </a:r>
            <a:r>
              <a:rPr lang="en-US" sz="1100" baseline="0" dirty="0" smtClean="0"/>
              <a:t> </a:t>
            </a:r>
            <a:r>
              <a:rPr lang="en-US" sz="1100" baseline="0" dirty="0" err="1" smtClean="0"/>
              <a:t>được</a:t>
            </a:r>
            <a:r>
              <a:rPr lang="en-US" sz="1100" baseline="0" dirty="0" smtClean="0"/>
              <a:t> </a:t>
            </a:r>
            <a:r>
              <a:rPr lang="en-US" sz="1100" baseline="0" dirty="0" err="1" smtClean="0"/>
              <a:t>trước</a:t>
            </a:r>
            <a:r>
              <a:rPr lang="en-US" sz="1100" baseline="0" dirty="0" smtClean="0"/>
              <a:t> </a:t>
            </a:r>
            <a:r>
              <a:rPr lang="en-US" sz="1100" baseline="0" dirty="0" err="1" smtClean="0"/>
              <a:t>đó</a:t>
            </a:r>
            <a:r>
              <a:rPr lang="en-US" sz="1100" baseline="0" dirty="0" smtClean="0"/>
              <a:t> </a:t>
            </a:r>
            <a:r>
              <a:rPr lang="en-US" sz="1100" baseline="0" dirty="0" err="1" smtClean="0"/>
              <a:t>chúng</a:t>
            </a:r>
            <a:r>
              <a:rPr lang="en-US" sz="1100" baseline="0" dirty="0" smtClean="0"/>
              <a:t> </a:t>
            </a:r>
            <a:r>
              <a:rPr lang="en-US" sz="1100" baseline="0" dirty="0" err="1" smtClean="0"/>
              <a:t>tôi</a:t>
            </a:r>
            <a:r>
              <a:rPr lang="en-US" sz="1100" baseline="0" dirty="0" smtClean="0"/>
              <a:t> </a:t>
            </a:r>
            <a:r>
              <a:rPr lang="en-US" sz="1100" baseline="0" dirty="0" err="1" smtClean="0"/>
              <a:t>đã</a:t>
            </a:r>
            <a:r>
              <a:rPr lang="en-US" sz="1100" baseline="0" dirty="0" smtClean="0"/>
              <a:t> </a:t>
            </a:r>
            <a:r>
              <a:rPr lang="en-US" sz="1100" baseline="0" dirty="0" err="1" smtClean="0"/>
              <a:t>khám</a:t>
            </a:r>
            <a:r>
              <a:rPr lang="en-US" sz="1100" baseline="0" dirty="0" smtClean="0"/>
              <a:t> </a:t>
            </a:r>
            <a:r>
              <a:rPr lang="en-US" sz="1100" baseline="0" dirty="0" err="1" smtClean="0"/>
              <a:t>gì</a:t>
            </a:r>
            <a:endParaRPr lang="en-US" sz="1100" dirty="0" smtClean="0"/>
          </a:p>
        </p:txBody>
      </p:sp>
    </p:spTree>
    <p:extLst>
      <p:ext uri="{BB962C8B-B14F-4D97-AF65-F5344CB8AC3E}">
        <p14:creationId xmlns:p14="http://schemas.microsoft.com/office/powerpoint/2010/main" val="3734456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80313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2169858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729475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2458579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331471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409103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070490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280502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Font typeface="Arial" pitchFamily="34" charset="0"/>
              <a:buNone/>
            </a:pPr>
            <a:r>
              <a:rPr lang="en-US" sz="1100" dirty="0" err="1" smtClean="0"/>
              <a:t>Hiện</a:t>
            </a:r>
            <a:r>
              <a:rPr lang="en-US" sz="1100" baseline="0" dirty="0" smtClean="0"/>
              <a:t> </a:t>
            </a:r>
            <a:r>
              <a:rPr lang="en-US" sz="1100" baseline="0" dirty="0" err="1" smtClean="0"/>
              <a:t>tại</a:t>
            </a:r>
            <a:r>
              <a:rPr lang="en-US" sz="1100" baseline="0" dirty="0" smtClean="0"/>
              <a:t> </a:t>
            </a:r>
            <a:r>
              <a:rPr lang="en-US" sz="1100" baseline="0" dirty="0" err="1" smtClean="0"/>
              <a:t>các</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y </a:t>
            </a:r>
            <a:r>
              <a:rPr lang="en-US" sz="1100" baseline="0" dirty="0" err="1" smtClean="0"/>
              <a:t>tá</a:t>
            </a:r>
            <a:r>
              <a:rPr lang="en-US" sz="1100" baseline="0" dirty="0" smtClean="0"/>
              <a:t> ở </a:t>
            </a:r>
            <a:r>
              <a:rPr lang="en-US" sz="1100" baseline="0" dirty="0" err="1" smtClean="0"/>
              <a:t>cả</a:t>
            </a:r>
            <a:r>
              <a:rPr lang="en-US" sz="1100" baseline="0" dirty="0" smtClean="0"/>
              <a:t> </a:t>
            </a:r>
            <a:r>
              <a:rPr lang="en-US" sz="1100" baseline="0" dirty="0" err="1" smtClean="0"/>
              <a:t>những</a:t>
            </a:r>
            <a:r>
              <a:rPr lang="en-US" sz="1100" baseline="0" dirty="0" smtClean="0"/>
              <a:t> </a:t>
            </a:r>
            <a:r>
              <a:rPr lang="en-US" sz="1100" baseline="0" dirty="0" err="1" smtClean="0"/>
              <a:t>bệnh</a:t>
            </a:r>
            <a:r>
              <a:rPr lang="en-US" sz="1100" baseline="0" dirty="0" smtClean="0"/>
              <a:t> </a:t>
            </a:r>
            <a:r>
              <a:rPr lang="en-US" sz="1100" baseline="0" dirty="0" err="1" smtClean="0"/>
              <a:t>viện</a:t>
            </a:r>
            <a:r>
              <a:rPr lang="en-US" sz="1100" baseline="0" dirty="0" smtClean="0"/>
              <a:t> </a:t>
            </a:r>
            <a:r>
              <a:rPr lang="en-US" sz="1100" baseline="0" dirty="0" err="1" smtClean="0"/>
              <a:t>lớn</a:t>
            </a:r>
            <a:r>
              <a:rPr lang="en-US" sz="1100" baseline="0" dirty="0" smtClean="0"/>
              <a:t> </a:t>
            </a:r>
            <a:r>
              <a:rPr lang="en-US" sz="1100" baseline="0" dirty="0" err="1" smtClean="0"/>
              <a:t>như</a:t>
            </a:r>
            <a:r>
              <a:rPr lang="en-US" sz="1100" baseline="0" dirty="0" smtClean="0"/>
              <a:t> </a:t>
            </a:r>
            <a:r>
              <a:rPr lang="en-US" sz="1100" baseline="0" dirty="0" err="1" smtClean="0"/>
              <a:t>viện</a:t>
            </a:r>
            <a:r>
              <a:rPr lang="en-US" sz="1100" baseline="0" dirty="0" smtClean="0"/>
              <a:t> </a:t>
            </a:r>
            <a:r>
              <a:rPr lang="en-US" sz="1100" baseline="0" dirty="0" err="1" smtClean="0"/>
              <a:t>dinh</a:t>
            </a:r>
            <a:r>
              <a:rPr lang="en-US" sz="1100" baseline="0" dirty="0" smtClean="0"/>
              <a:t> </a:t>
            </a:r>
            <a:r>
              <a:rPr lang="en-US" sz="1100" baseline="0" dirty="0" err="1" smtClean="0"/>
              <a:t>dưỡng</a:t>
            </a:r>
            <a:r>
              <a:rPr lang="en-US" sz="1100" baseline="0" dirty="0" smtClean="0"/>
              <a:t> </a:t>
            </a:r>
            <a:r>
              <a:rPr lang="en-US" sz="1100" baseline="0" dirty="0" err="1" smtClean="0"/>
              <a:t>vẫn</a:t>
            </a:r>
            <a:r>
              <a:rPr lang="en-US" sz="1100" baseline="0" dirty="0" smtClean="0"/>
              <a:t> </a:t>
            </a:r>
            <a:r>
              <a:rPr lang="en-US" sz="1100" baseline="0" dirty="0" err="1" smtClean="0"/>
              <a:t>chưa</a:t>
            </a:r>
            <a:r>
              <a:rPr lang="en-US" sz="1100" baseline="0" dirty="0" smtClean="0"/>
              <a:t> </a:t>
            </a:r>
            <a:r>
              <a:rPr lang="en-US" sz="1100" baseline="0" dirty="0" err="1" smtClean="0"/>
              <a:t>hỗ</a:t>
            </a:r>
            <a:r>
              <a:rPr lang="en-US" sz="1100" baseline="0" dirty="0" smtClean="0"/>
              <a:t> </a:t>
            </a:r>
            <a:r>
              <a:rPr lang="en-US" sz="1100" baseline="0" dirty="0" err="1" smtClean="0"/>
              <a:t>trợ</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a:t>
            </a:r>
            <a:r>
              <a:rPr lang="en-US" sz="1100" baseline="0" dirty="0" err="1" smtClean="0"/>
              <a:t>nhiều</a:t>
            </a:r>
            <a:r>
              <a:rPr lang="en-US" sz="1100" baseline="0" dirty="0" smtClean="0"/>
              <a:t> </a:t>
            </a:r>
            <a:r>
              <a:rPr lang="en-US" sz="1100" baseline="0" dirty="0" err="1" smtClean="0"/>
              <a:t>trong</a:t>
            </a:r>
            <a:r>
              <a:rPr lang="en-US" sz="1100" baseline="0" dirty="0" smtClean="0"/>
              <a:t> </a:t>
            </a:r>
            <a:r>
              <a:rPr lang="en-US" sz="1100" baseline="0" dirty="0" err="1" smtClean="0"/>
              <a:t>việc</a:t>
            </a:r>
            <a:r>
              <a:rPr lang="en-US" sz="1100" baseline="0" dirty="0" smtClean="0"/>
              <a:t> </a:t>
            </a:r>
            <a:r>
              <a:rPr lang="en-US" sz="1100" baseline="0" dirty="0" err="1" smtClean="0"/>
              <a:t>nhập</a:t>
            </a:r>
            <a:r>
              <a:rPr lang="en-US" sz="1100" baseline="0" dirty="0" smtClean="0"/>
              <a:t> </a:t>
            </a:r>
            <a:r>
              <a:rPr lang="en-US" sz="1100" baseline="0" dirty="0" err="1" smtClean="0"/>
              <a:t>dữ</a:t>
            </a:r>
            <a:r>
              <a:rPr lang="en-US" sz="1100" baseline="0" dirty="0" smtClean="0"/>
              <a:t> </a:t>
            </a:r>
            <a:r>
              <a:rPr lang="en-US" sz="1100" baseline="0" dirty="0" err="1" smtClean="0"/>
              <a:t>liệu</a:t>
            </a:r>
            <a:r>
              <a:rPr lang="en-US" sz="1100" baseline="0" dirty="0" smtClean="0"/>
              <a:t> </a:t>
            </a:r>
            <a:r>
              <a:rPr lang="en-US" sz="1100" baseline="0" dirty="0" err="1" smtClean="0"/>
              <a:t>và</a:t>
            </a:r>
            <a:r>
              <a:rPr lang="en-US" sz="1100" baseline="0" dirty="0" smtClean="0"/>
              <a:t> </a:t>
            </a:r>
            <a:r>
              <a:rPr lang="en-US" sz="1100" baseline="0" dirty="0" err="1" smtClean="0"/>
              <a:t>dữ</a:t>
            </a:r>
            <a:r>
              <a:rPr lang="en-US" sz="1100" baseline="0" dirty="0" smtClean="0"/>
              <a:t> </a:t>
            </a:r>
            <a:r>
              <a:rPr lang="en-US" sz="1100" baseline="0" dirty="0" err="1" smtClean="0"/>
              <a:t>liệu</a:t>
            </a:r>
            <a:r>
              <a:rPr lang="en-US" sz="1100" baseline="0" dirty="0" smtClean="0"/>
              <a:t> </a:t>
            </a:r>
            <a:r>
              <a:rPr lang="en-US" sz="1100" baseline="0" dirty="0" err="1" smtClean="0"/>
              <a:t>bì</a:t>
            </a:r>
            <a:r>
              <a:rPr lang="en-US" sz="1100" baseline="0" dirty="0" smtClean="0"/>
              <a:t> </a:t>
            </a:r>
            <a:r>
              <a:rPr lang="en-US" sz="1100" baseline="0" dirty="0" err="1" smtClean="0"/>
              <a:t>trùng</a:t>
            </a:r>
            <a:r>
              <a:rPr lang="en-US" sz="1100" baseline="0" dirty="0" smtClean="0"/>
              <a:t> </a:t>
            </a:r>
            <a:r>
              <a:rPr lang="en-US" sz="1100" baseline="0" dirty="0" err="1" smtClean="0"/>
              <a:t>lắp</a:t>
            </a:r>
            <a:r>
              <a:rPr lang="en-US" sz="1100" baseline="0" dirty="0" smtClean="0"/>
              <a:t> </a:t>
            </a:r>
            <a:r>
              <a:rPr lang="en-US" sz="1100" baseline="0" dirty="0" err="1" smtClean="0"/>
              <a:t>rất</a:t>
            </a:r>
            <a:r>
              <a:rPr lang="en-US" sz="1100" baseline="0" dirty="0" smtClean="0"/>
              <a:t> </a:t>
            </a:r>
            <a:r>
              <a:rPr lang="en-US" sz="1100" baseline="0" dirty="0" err="1" smtClean="0"/>
              <a:t>nhiều</a:t>
            </a:r>
            <a:r>
              <a:rPr lang="en-US" sz="1100" baseline="0" dirty="0" smtClean="0"/>
              <a:t> </a:t>
            </a:r>
            <a:r>
              <a:rPr lang="en-US" sz="1100" baseline="0" dirty="0" err="1" smtClean="0"/>
              <a:t>trong</a:t>
            </a:r>
            <a:r>
              <a:rPr lang="en-US" sz="1100" baseline="0" dirty="0" smtClean="0"/>
              <a:t> </a:t>
            </a:r>
            <a:r>
              <a:rPr lang="en-US" sz="1100" baseline="0" dirty="0" err="1" smtClean="0"/>
              <a:t>quá</a:t>
            </a:r>
            <a:r>
              <a:rPr lang="en-US" sz="1100" baseline="0" dirty="0" smtClean="0"/>
              <a:t> </a:t>
            </a:r>
            <a:r>
              <a:rPr lang="en-US" sz="1100" baseline="0" dirty="0" err="1" smtClean="0"/>
              <a:t>trình</a:t>
            </a:r>
            <a:r>
              <a:rPr lang="en-US" sz="1100" baseline="0" dirty="0" smtClean="0"/>
              <a:t> </a:t>
            </a:r>
            <a:r>
              <a:rPr lang="en-US" sz="1100" baseline="0" dirty="0" err="1" smtClean="0"/>
              <a:t>tái</a:t>
            </a:r>
            <a:r>
              <a:rPr lang="en-US" sz="1100" baseline="0" dirty="0" smtClean="0"/>
              <a:t> </a:t>
            </a:r>
            <a:r>
              <a:rPr lang="en-US" sz="1100" baseline="0" dirty="0" err="1" smtClean="0"/>
              <a:t>khám</a:t>
            </a:r>
            <a:r>
              <a:rPr lang="en-US" sz="1100" baseline="0" dirty="0" smtClean="0"/>
              <a:t>.</a:t>
            </a:r>
            <a:endParaRPr lang="vi-VN" sz="1100" dirty="0"/>
          </a:p>
        </p:txBody>
      </p:sp>
    </p:spTree>
    <p:extLst>
      <p:ext uri="{BB962C8B-B14F-4D97-AF65-F5344CB8AC3E}">
        <p14:creationId xmlns:p14="http://schemas.microsoft.com/office/powerpoint/2010/main" val="2337238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7977271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7561782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277334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862015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310983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434917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3983555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16843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indent="0">
              <a:buFont typeface="Arial" pitchFamily="34" charset="0"/>
              <a:buNone/>
            </a:pPr>
            <a:r>
              <a:rPr lang="en-US" sz="1100" dirty="0" err="1" smtClean="0"/>
              <a:t>Bác</a:t>
            </a:r>
            <a:r>
              <a:rPr lang="en-US" sz="1100" baseline="0" dirty="0" smtClean="0"/>
              <a:t> </a:t>
            </a:r>
            <a:r>
              <a:rPr lang="en-US" sz="1100" baseline="0" dirty="0" err="1" smtClean="0"/>
              <a:t>sĩ</a:t>
            </a:r>
            <a:r>
              <a:rPr lang="en-US" sz="1100" baseline="0" dirty="0" smtClean="0"/>
              <a:t> </a:t>
            </a:r>
            <a:r>
              <a:rPr lang="en-US" sz="1100" baseline="0" dirty="0" err="1" smtClean="0"/>
              <a:t>không</a:t>
            </a:r>
            <a:r>
              <a:rPr lang="en-US" sz="1100" baseline="0" dirty="0" smtClean="0"/>
              <a:t> </a:t>
            </a:r>
            <a:r>
              <a:rPr lang="en-US" sz="1100" baseline="0" dirty="0" err="1" smtClean="0"/>
              <a:t>biết</a:t>
            </a:r>
            <a:r>
              <a:rPr lang="en-US" sz="1100" baseline="0" dirty="0" smtClean="0"/>
              <a:t> </a:t>
            </a:r>
            <a:r>
              <a:rPr lang="en-US" sz="1100" baseline="0" dirty="0" err="1" smtClean="0"/>
              <a:t>tình</a:t>
            </a:r>
            <a:r>
              <a:rPr lang="en-US" sz="1100" baseline="0" dirty="0" smtClean="0"/>
              <a:t> </a:t>
            </a:r>
            <a:r>
              <a:rPr lang="en-US" sz="1100" baseline="0" dirty="0" err="1" smtClean="0"/>
              <a:t>trạng</a:t>
            </a:r>
            <a:r>
              <a:rPr lang="en-US" sz="1100" baseline="0" dirty="0" smtClean="0"/>
              <a:t> </a:t>
            </a:r>
            <a:r>
              <a:rPr lang="en-US" sz="1100" baseline="0" dirty="0" err="1" smtClean="0"/>
              <a:t>và</a:t>
            </a:r>
            <a:r>
              <a:rPr lang="en-US" sz="1100" baseline="0" dirty="0" smtClean="0"/>
              <a:t> </a:t>
            </a:r>
            <a:r>
              <a:rPr lang="en-US" sz="1100" baseline="0" dirty="0" err="1" smtClean="0"/>
              <a:t>lượng</a:t>
            </a:r>
            <a:r>
              <a:rPr lang="en-US" sz="1100" baseline="0" dirty="0" smtClean="0"/>
              <a:t> </a:t>
            </a:r>
            <a:r>
              <a:rPr lang="en-US" sz="1100" baseline="0" dirty="0" err="1" smtClean="0"/>
              <a:t>luyện</a:t>
            </a:r>
            <a:r>
              <a:rPr lang="en-US" sz="1100" baseline="0" dirty="0" smtClean="0"/>
              <a:t> </a:t>
            </a:r>
            <a:r>
              <a:rPr lang="en-US" sz="1100" baseline="0" dirty="0" err="1" smtClean="0"/>
              <a:t>tập</a:t>
            </a:r>
            <a:r>
              <a:rPr lang="en-US" sz="1100" baseline="0" dirty="0" smtClean="0"/>
              <a:t> </a:t>
            </a:r>
            <a:r>
              <a:rPr lang="en-US" sz="1100" baseline="0" dirty="0" err="1" smtClean="0"/>
              <a:t>của</a:t>
            </a:r>
            <a:r>
              <a:rPr lang="en-US" sz="1100" baseline="0" dirty="0" smtClean="0"/>
              <a:t> </a:t>
            </a:r>
            <a:r>
              <a:rPr lang="en-US" sz="1100" baseline="0" dirty="0" err="1" smtClean="0"/>
              <a:t>bệnh</a:t>
            </a:r>
            <a:r>
              <a:rPr lang="en-US" sz="1100" baseline="0" dirty="0" smtClean="0"/>
              <a:t> </a:t>
            </a:r>
            <a:r>
              <a:rPr lang="en-US" sz="1100" baseline="0" dirty="0" err="1" smtClean="0"/>
              <a:t>nhân</a:t>
            </a:r>
            <a:r>
              <a:rPr lang="en-US" sz="1100" baseline="0" dirty="0" smtClean="0"/>
              <a:t> </a:t>
            </a:r>
            <a:r>
              <a:rPr lang="en-US" sz="1100" baseline="0" dirty="0" err="1" smtClean="0"/>
              <a:t>khi</a:t>
            </a:r>
            <a:r>
              <a:rPr lang="en-US" sz="1100" baseline="0" dirty="0" smtClean="0"/>
              <a:t> </a:t>
            </a:r>
            <a:r>
              <a:rPr lang="en-US" sz="1100" baseline="0" dirty="0" err="1" smtClean="0"/>
              <a:t>bệnh</a:t>
            </a:r>
            <a:r>
              <a:rPr lang="en-US" sz="1100" baseline="0" dirty="0" smtClean="0"/>
              <a:t> </a:t>
            </a:r>
            <a:r>
              <a:rPr lang="en-US" sz="1100" baseline="0" dirty="0" err="1" smtClean="0"/>
              <a:t>đang</a:t>
            </a:r>
            <a:r>
              <a:rPr lang="en-US" sz="1100" baseline="0" dirty="0" smtClean="0"/>
              <a:t> </a:t>
            </a:r>
            <a:r>
              <a:rPr lang="en-US" sz="1100" baseline="0" dirty="0" err="1" smtClean="0"/>
              <a:t>đang</a:t>
            </a:r>
            <a:r>
              <a:rPr lang="en-US" sz="1100" baseline="0" dirty="0" smtClean="0"/>
              <a:t> </a:t>
            </a:r>
            <a:r>
              <a:rPr lang="en-US" sz="1100" baseline="0" dirty="0" err="1" smtClean="0"/>
              <a:t>trong</a:t>
            </a:r>
            <a:r>
              <a:rPr lang="en-US" sz="1100" baseline="0" dirty="0" smtClean="0"/>
              <a:t> </a:t>
            </a:r>
            <a:r>
              <a:rPr lang="en-US" sz="1100" baseline="0" dirty="0" err="1" smtClean="0"/>
              <a:t>quá</a:t>
            </a:r>
            <a:r>
              <a:rPr lang="en-US" sz="1100" baseline="0" dirty="0" smtClean="0"/>
              <a:t> </a:t>
            </a:r>
            <a:r>
              <a:rPr lang="en-US" sz="1100" baseline="0" dirty="0" err="1" smtClean="0"/>
              <a:t>trình</a:t>
            </a:r>
            <a:r>
              <a:rPr lang="en-US" sz="1100" baseline="0" dirty="0" smtClean="0"/>
              <a:t> </a:t>
            </a:r>
            <a:r>
              <a:rPr lang="en-US" sz="1100" baseline="0" dirty="0" err="1" smtClean="0"/>
              <a:t>điều</a:t>
            </a:r>
            <a:r>
              <a:rPr lang="en-US" sz="1100" baseline="0" dirty="0" smtClean="0"/>
              <a:t> </a:t>
            </a:r>
            <a:r>
              <a:rPr lang="en-US" sz="1100" baseline="0" dirty="0" err="1" smtClean="0"/>
              <a:t>trị</a:t>
            </a:r>
            <a:endParaRPr lang="vi-VN" sz="1100" dirty="0"/>
          </a:p>
        </p:txBody>
      </p:sp>
    </p:spTree>
    <p:extLst>
      <p:ext uri="{BB962C8B-B14F-4D97-AF65-F5344CB8AC3E}">
        <p14:creationId xmlns:p14="http://schemas.microsoft.com/office/powerpoint/2010/main" val="6262958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208318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852660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598590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9314641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1704759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65615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232811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2842184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3094494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a:t>
            </a:r>
            <a:r>
              <a:rPr lang="vi-VN" baseline="0" dirty="0" smtClean="0"/>
              <a:t>công nghệ BLE </a:t>
            </a:r>
            <a:r>
              <a:rPr lang="vi-VN" baseline="0" dirty="0" smtClean="0"/>
              <a:t>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là</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a:t>
            </a:r>
            <a:r>
              <a:rPr lang="en-US" baseline="0" dirty="0" err="1" smtClean="0"/>
              <a:t>về</a:t>
            </a:r>
            <a:r>
              <a:rPr lang="en-US" baseline="0" dirty="0" smtClean="0"/>
              <a:t> </a:t>
            </a:r>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Những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hiện</a:t>
            </a:r>
            <a:r>
              <a:rPr lang="en-US" baseline="0" dirty="0" smtClean="0"/>
              <a:t> nay </a:t>
            </a:r>
            <a:r>
              <a:rPr lang="en-US" baseline="0" dirty="0" err="1" smtClean="0"/>
              <a:t>chỉ</a:t>
            </a:r>
            <a:r>
              <a:rPr lang="en-US" baseline="0" dirty="0" smtClean="0"/>
              <a:t> </a:t>
            </a:r>
            <a:r>
              <a:rPr lang="en-US" baseline="0" dirty="0" err="1" smtClean="0"/>
              <a:t>là</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chuẩn</a:t>
            </a:r>
            <a:r>
              <a:rPr lang="en-US" baseline="0" dirty="0" smtClean="0"/>
              <a:t> </a:t>
            </a:r>
            <a:r>
              <a:rPr lang="en-US" baseline="0" dirty="0" err="1" smtClean="0"/>
              <a:t>xác</a:t>
            </a:r>
            <a:r>
              <a:rPr lang="en-US" baseline="0" dirty="0" smtClean="0"/>
              <a:t> </a:t>
            </a:r>
            <a:r>
              <a:rPr lang="en-US" baseline="0" dirty="0" err="1" smtClean="0"/>
              <a:t>và</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tính</a:t>
            </a:r>
            <a:r>
              <a:rPr lang="en-US" baseline="0" dirty="0" smtClean="0"/>
              <a:t> </a:t>
            </a:r>
            <a:r>
              <a:rPr lang="en-US" baseline="0" dirty="0" err="1" smtClean="0"/>
              <a:t>hữu</a:t>
            </a:r>
            <a:r>
              <a:rPr lang="en-US" baseline="0" dirty="0" smtClean="0"/>
              <a:t> </a:t>
            </a:r>
            <a:r>
              <a:rPr lang="en-US" baseline="0" dirty="0" err="1" smtClean="0"/>
              <a:t>ích</a:t>
            </a:r>
            <a:r>
              <a:rPr lang="en-US" baseline="0" dirty="0" smtClean="0"/>
              <a:t> </a:t>
            </a:r>
            <a:r>
              <a:rPr lang="en-US" baseline="0" dirty="0" err="1" smtClean="0"/>
              <a:t>nhiều</a:t>
            </a:r>
            <a:r>
              <a:rPr lang="en-US" baseline="0" dirty="0" smtClean="0"/>
              <a:t> </a:t>
            </a:r>
            <a:r>
              <a:rPr lang="en-US" baseline="0" dirty="0" err="1" smtClean="0"/>
              <a:t>cho</a:t>
            </a:r>
            <a:r>
              <a:rPr lang="en-US" baseline="0" dirty="0" smtClean="0"/>
              <a:t> </a:t>
            </a:r>
            <a:r>
              <a:rPr lang="en-US" baseline="0" dirty="0" err="1" smtClean="0"/>
              <a:t>người</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endParaRPr dirty="0"/>
          </a:p>
        </p:txBody>
      </p:sp>
    </p:spTree>
    <p:extLst>
      <p:ext uri="{BB962C8B-B14F-4D97-AF65-F5344CB8AC3E}">
        <p14:creationId xmlns:p14="http://schemas.microsoft.com/office/powerpoint/2010/main" val="16029733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r>
              <a:rPr lang="vi-VN" baseline="0" smtClean="0"/>
              <a:t>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nhân.</a:t>
            </a:r>
          </a:p>
        </p:txBody>
      </p:sp>
    </p:spTree>
    <p:extLst>
      <p:ext uri="{BB962C8B-B14F-4D97-AF65-F5344CB8AC3E}">
        <p14:creationId xmlns:p14="http://schemas.microsoft.com/office/powerpoint/2010/main" val="27659040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595555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41443834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extLst>
      <p:ext uri="{BB962C8B-B14F-4D97-AF65-F5344CB8AC3E}">
        <p14:creationId xmlns:p14="http://schemas.microsoft.com/office/powerpoint/2010/main" val="39826287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extLst>
      <p:ext uri="{BB962C8B-B14F-4D97-AF65-F5344CB8AC3E}">
        <p14:creationId xmlns:p14="http://schemas.microsoft.com/office/powerpoint/2010/main" val="37296056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extLst>
      <p:ext uri="{BB962C8B-B14F-4D97-AF65-F5344CB8AC3E}">
        <p14:creationId xmlns:p14="http://schemas.microsoft.com/office/powerpoint/2010/main" val="22524777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extLst>
      <p:ext uri="{BB962C8B-B14F-4D97-AF65-F5344CB8AC3E}">
        <p14:creationId xmlns:p14="http://schemas.microsoft.com/office/powerpoint/2010/main" val="2744052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36412751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extLst>
      <p:ext uri="{BB962C8B-B14F-4D97-AF65-F5344CB8AC3E}">
        <p14:creationId xmlns:p14="http://schemas.microsoft.com/office/powerpoint/2010/main" val="37586777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extLst>
      <p:ext uri="{BB962C8B-B14F-4D97-AF65-F5344CB8AC3E}">
        <p14:creationId xmlns:p14="http://schemas.microsoft.com/office/powerpoint/2010/main" val="15943118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5" Type="http://schemas.openxmlformats.org/officeDocument/2006/relationships/image" Target="../media/image53.jpg"/><Relationship Id="rId4" Type="http://schemas.openxmlformats.org/officeDocument/2006/relationships/image" Target="../media/image52.jp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image" Target="../media/image32.jpe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34.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5" Type="http://schemas.openxmlformats.org/officeDocument/2006/relationships/image" Target="../media/image46.jpeg"/><Relationship Id="rId4" Type="http://schemas.openxmlformats.org/officeDocument/2006/relationships/image" Target="../media/image45.jpe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47.jpe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jpg"/><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5" name="Shape 115"/>
          <p:cNvSpPr txBox="1">
            <a:spLocks noGrp="1"/>
          </p:cNvSpPr>
          <p:nvPr>
            <p:ph type="title"/>
          </p:nvPr>
        </p:nvSpPr>
        <p:spPr>
          <a:xfrm>
            <a:off x="0" y="0"/>
            <a:ext cx="9144000" cy="1207877"/>
          </a:xfrm>
          <a:prstGeom prst="rect">
            <a:avLst/>
          </a:prstGeom>
        </p:spPr>
        <p:txBody>
          <a:bodyPr lIns="91425" tIns="91425" rIns="91425" bIns="91425" anchor="b" anchorCtr="0">
            <a:noAutofit/>
          </a:bodyPr>
          <a:lstStyle/>
          <a:p>
            <a:r>
              <a:rPr lang="en" b="1" kern="0" dirty="0" smtClean="0">
                <a:solidFill>
                  <a:srgbClr val="00B050"/>
                </a:solidFill>
                <a:cs typeface="Arial"/>
              </a:rPr>
              <a:t>Solution</a:t>
            </a:r>
            <a:endParaRPr lang="en" dirty="0"/>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101</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214039091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641868"/>
            <a:ext cx="2801399" cy="5246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Application </a:t>
            </a:r>
            <a:r>
              <a:rPr lang="en" sz="1800" dirty="0" smtClean="0"/>
              <a:t>to support patient in treating</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383098608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9200"/>
          </a:xfrm>
        </p:spPr>
        <p:txBody>
          <a:bodyPr>
            <a:normAutofit/>
          </a:bodyPr>
          <a:lstStyle/>
          <a:p>
            <a:r>
              <a:rPr lang="en-US" b="1" kern="0" dirty="0" smtClean="0">
                <a:solidFill>
                  <a:srgbClr val="00B050"/>
                </a:solidFill>
                <a:latin typeface="Calibri" panose="020F0502020204030204" pitchFamily="34" charset="0"/>
                <a:cs typeface="Arial"/>
              </a:rPr>
              <a:t>Web Application</a:t>
            </a:r>
            <a:endParaRPr lang="vi-VN" b="1" kern="0" dirty="0">
              <a:solidFill>
                <a:srgbClr val="00B050"/>
              </a:solidFill>
              <a:latin typeface="Calibri" panose="020F0502020204030204" pitchFamily="34" charset="0"/>
              <a:cs typeface="Arial"/>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14</a:t>
            </a:fld>
            <a:endParaRPr lang="en"/>
          </a:p>
        </p:txBody>
      </p:sp>
      <p:pic>
        <p:nvPicPr>
          <p:cNvPr id="5" name="Shape 222"/>
          <p:cNvPicPr preferRelativeResize="0"/>
          <p:nvPr/>
        </p:nvPicPr>
        <p:blipFill>
          <a:blip r:embed="rId4">
            <a:alphaModFix/>
          </a:blip>
          <a:stretch>
            <a:fillRect/>
          </a:stretch>
        </p:blipFill>
        <p:spPr>
          <a:xfrm flipH="1">
            <a:off x="3636470" y="3048352"/>
            <a:ext cx="1829614" cy="1684829"/>
          </a:xfrm>
          <a:prstGeom prst="rect">
            <a:avLst/>
          </a:prstGeom>
          <a:noFill/>
          <a:ln>
            <a:noFill/>
          </a:ln>
        </p:spPr>
      </p:pic>
    </p:spTree>
    <p:extLst>
      <p:ext uri="{BB962C8B-B14F-4D97-AF65-F5344CB8AC3E}">
        <p14:creationId xmlns:p14="http://schemas.microsoft.com/office/powerpoint/2010/main" val="4162987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15</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451588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16</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dirty="0" smtClean="0">
                <a:solidFill>
                  <a:srgbClr val="00B050"/>
                </a:solidFill>
                <a:latin typeface="Calibri" panose="020F0502020204030204" pitchFamily="34" charset="0"/>
                <a:cs typeface="Arial"/>
              </a:rPr>
              <a:t>Medical </a:t>
            </a:r>
            <a:r>
              <a:rPr lang="en-US" b="1" kern="0" dirty="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087373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14078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96039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60875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46871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663307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27561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29</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21907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a:solidFill>
                  <a:srgbClr val="00B050"/>
                </a:solidFill>
              </a:rPr>
              <a:t>Problems</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28555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139960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93240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98532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770070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7882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624280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0984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543314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413941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102405" cy="400110"/>
          </a:xfrm>
          <a:prstGeom prst="rect">
            <a:avLst/>
          </a:prstGeom>
          <a:noFill/>
        </p:spPr>
        <p:txBody>
          <a:bodyPr wrap="none" rtlCol="0">
            <a:spAutoFit/>
          </a:bodyPr>
          <a:lstStyle/>
          <a:p>
            <a:pPr marL="285750" indent="-285750">
              <a:buFont typeface="Arial" pitchFamily="34" charset="0"/>
              <a:buChar char="•"/>
            </a:pPr>
            <a:r>
              <a:rPr lang="en-US" sz="2000" dirty="0" smtClean="0"/>
              <a:t>Mistake to understand text input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40</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542488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643278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1"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42</a:t>
            </a:fld>
            <a:endParaRPr lang="en"/>
          </a:p>
        </p:txBody>
      </p:sp>
      <p:grpSp>
        <p:nvGrpSpPr>
          <p:cNvPr id="44" name="Shape 1634"/>
          <p:cNvGrpSpPr/>
          <p:nvPr/>
        </p:nvGrpSpPr>
        <p:grpSpPr>
          <a:xfrm>
            <a:off x="3394602" y="2540265"/>
            <a:ext cx="2021849" cy="2175524"/>
            <a:chOff x="2711675" y="2364825"/>
            <a:chExt cx="2695799" cy="2900699"/>
          </a:xfrm>
        </p:grpSpPr>
        <p:sp>
          <p:nvSpPr>
            <p:cNvPr id="4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Tree>
    <p:extLst>
      <p:ext uri="{BB962C8B-B14F-4D97-AF65-F5344CB8AC3E}">
        <p14:creationId xmlns:p14="http://schemas.microsoft.com/office/powerpoint/2010/main" val="11042182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43</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1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5241719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44</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18"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8114220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45</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0"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2130177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2" name="Shape 1968"/>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46</a:t>
            </a:fld>
            <a:endParaRPr lang="en">
              <a:solidFill>
                <a:srgbClr val="FFFFFF"/>
              </a:solidFill>
            </a:endParaRPr>
          </a:p>
        </p:txBody>
      </p:sp>
      <p:sp>
        <p:nvSpPr>
          <p:cNvPr id="13" name="Rectangle 12"/>
          <p:cNvSpPr/>
          <p:nvPr/>
        </p:nvSpPr>
        <p:spPr>
          <a:xfrm>
            <a:off x="530080" y="1905000"/>
            <a:ext cx="2759805" cy="590498"/>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Check notification of patient</a:t>
            </a:r>
          </a:p>
        </p:txBody>
      </p:sp>
      <p:sp>
        <p:nvSpPr>
          <p:cNvPr id="14" name="Rectangle 13"/>
          <p:cNvSpPr/>
          <p:nvPr/>
        </p:nvSpPr>
        <p:spPr>
          <a:xfrm>
            <a:off x="530080" y="2655218"/>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334977"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33497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2759806" cy="564471"/>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Remind patient</a:t>
            </a:r>
            <a:endParaRPr lang="en-US" dirty="0"/>
          </a:p>
        </p:txBody>
      </p:sp>
      <p:sp>
        <p:nvSpPr>
          <p:cNvPr id="19" name="Rectangle 18"/>
          <p:cNvSpPr/>
          <p:nvPr/>
        </p:nvSpPr>
        <p:spPr>
          <a:xfrm>
            <a:off x="3334977"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80" y="4735904"/>
            <a:ext cx="2759806" cy="627824"/>
          </a:xfrm>
          <a:prstGeom prst="rect">
            <a:avLst/>
          </a:prstGeom>
          <a:solidFill>
            <a:srgbClr val="92D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Synchronize Practice Data</a:t>
            </a:r>
          </a:p>
        </p:txBody>
      </p:sp>
      <p:sp>
        <p:nvSpPr>
          <p:cNvPr id="21" name="Rectangle 20"/>
          <p:cNvSpPr/>
          <p:nvPr/>
        </p:nvSpPr>
        <p:spPr>
          <a:xfrm>
            <a:off x="3400501" y="5017479"/>
            <a:ext cx="5019323" cy="369332"/>
          </a:xfrm>
          <a:prstGeom prst="rect">
            <a:avLst/>
          </a:prstGeom>
        </p:spPr>
        <p:txBody>
          <a:bodyPr wrap="none">
            <a:spAutoFit/>
          </a:bodyPr>
          <a:lstStyle/>
          <a:p>
            <a:pPr marL="342900" indent="-252413">
              <a:buSzPct val="100000"/>
              <a:buFontTx/>
              <a:buChar char="-"/>
            </a:pPr>
            <a:r>
              <a:rPr lang="en" sz="1800" b="1" dirty="0">
                <a:solidFill>
                  <a:prstClr val="black"/>
                </a:solidFill>
              </a:rPr>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9444554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notification of patient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939710914"/>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59380252"/>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3" name="TextBox 2"/>
          <p:cNvSpPr txBox="1"/>
          <p:nvPr/>
        </p:nvSpPr>
        <p:spPr>
          <a:xfrm>
            <a:off x="1374750" y="2819400"/>
            <a:ext cx="2709396" cy="400110"/>
          </a:xfrm>
          <a:prstGeom prst="rect">
            <a:avLst/>
          </a:prstGeom>
          <a:noFill/>
        </p:spPr>
        <p:txBody>
          <a:bodyPr wrap="none" rtlCol="0">
            <a:spAutoFit/>
          </a:bodyPr>
          <a:lstStyle/>
          <a:p>
            <a:pPr marL="285750" indent="-285750">
              <a:buFont typeface="Arial" pitchFamily="34" charset="0"/>
              <a:buChar char="•"/>
            </a:pPr>
            <a:r>
              <a:rPr lang="en-US" sz="2000" dirty="0" smtClean="0"/>
              <a:t>Lost medical record</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358140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
        <p:nvSpPr>
          <p:cNvPr id="15"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401680838"/>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061325601"/>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693293906"/>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526756996"/>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83375476"/>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447632554"/>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97900741"/>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25505986"/>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6335429"/>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3" name="Title 2"/>
          <p:cNvSpPr>
            <a:spLocks noGrp="1"/>
          </p:cNvSpPr>
          <p:nvPr>
            <p:ph type="title"/>
          </p:nvPr>
        </p:nvSpPr>
        <p:spPr/>
        <p:txBody>
          <a:bodyPr/>
          <a:lstStyle/>
          <a:p>
            <a:endParaRPr lang="en-US"/>
          </a:p>
        </p:txBody>
      </p:sp>
      <p:sp>
        <p:nvSpPr>
          <p:cNvPr id="13"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4" name="Straight Arrow Connector 13"/>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77962268"/>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3</a:t>
            </a:r>
            <a:endParaRPr lang="en" sz="3000" b="1" dirty="0"/>
          </a:p>
        </p:txBody>
      </p:sp>
      <p:sp>
        <p:nvSpPr>
          <p:cNvPr id="3" name="TextBox 2"/>
          <p:cNvSpPr txBox="1"/>
          <p:nvPr/>
        </p:nvSpPr>
        <p:spPr>
          <a:xfrm>
            <a:off x="1374750" y="2819400"/>
            <a:ext cx="4713150" cy="400110"/>
          </a:xfrm>
          <a:prstGeom prst="rect">
            <a:avLst/>
          </a:prstGeom>
          <a:noFill/>
        </p:spPr>
        <p:txBody>
          <a:bodyPr wrap="none" rtlCol="0">
            <a:spAutoFit/>
          </a:bodyPr>
          <a:lstStyle/>
          <a:p>
            <a:pPr marL="285750" indent="-285750">
              <a:buFont typeface="Arial" pitchFamily="34" charset="0"/>
              <a:buChar char="•"/>
            </a:pPr>
            <a:r>
              <a:rPr lang="en-US" sz="2000" dirty="0" smtClean="0"/>
              <a:t>Doctor waste many time to data entry</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sp>
        <p:nvSpPr>
          <p:cNvPr id="5" name="Title 4"/>
          <p:cNvSpPr>
            <a:spLocks noGrp="1"/>
          </p:cNvSpPr>
          <p:nvPr>
            <p:ph type="title"/>
          </p:nvPr>
        </p:nvSpPr>
        <p:spPr/>
        <p:txBody>
          <a:bodyPr/>
          <a:lstStyle/>
          <a:p>
            <a:endParaRPr lang="en-US"/>
          </a:p>
        </p:txBody>
      </p:sp>
      <p:sp>
        <p:nvSpPr>
          <p:cNvPr id="13"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87756293"/>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36230896"/>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solidFill>
                  <a:schemeClr val="tx1"/>
                </a:solidFill>
              </a:rPr>
              <a:t>Analytic new treatment</a:t>
            </a:r>
            <a:endParaRPr lang="en-US" sz="2000" dirty="0">
              <a:solidFill>
                <a:schemeClr val="tx1"/>
              </a:solidFill>
            </a:endParaRPr>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9" name="Straight Arrow Connector 18"/>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95807429"/>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Tree>
    <p:extLst>
      <p:ext uri="{BB962C8B-B14F-4D97-AF65-F5344CB8AC3E}">
        <p14:creationId xmlns:p14="http://schemas.microsoft.com/office/powerpoint/2010/main" val="2918781255"/>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387784093"/>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295962990"/>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351506408"/>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67</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notification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197041342"/>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68</a:t>
            </a:fld>
            <a:endParaRPr lang="en"/>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587684"/>
            <a:ext cx="3735161" cy="498021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9329" y="1573892"/>
            <a:ext cx="3599603" cy="5007799"/>
          </a:xfrm>
          <a:prstGeom prst="rect">
            <a:avLst/>
          </a:prstGeom>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742684994"/>
      </p:ext>
    </p:extLst>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69</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69</a:t>
            </a:fld>
            <a:endParaRPr lang="en" dirty="0"/>
          </a:p>
        </p:txBody>
      </p:sp>
      <p:grpSp>
        <p:nvGrpSpPr>
          <p:cNvPr id="9" name="Shape 688"/>
          <p:cNvGrpSpPr/>
          <p:nvPr/>
        </p:nvGrpSpPr>
        <p:grpSpPr>
          <a:xfrm>
            <a:off x="3089253" y="3257152"/>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887820"/>
            <a:ext cx="675723" cy="369332"/>
          </a:xfrm>
          <a:prstGeom prst="rect">
            <a:avLst/>
          </a:prstGeom>
          <a:noFill/>
        </p:spPr>
        <p:txBody>
          <a:bodyPr wrap="square" rtlCol="0">
            <a:spAutoFit/>
          </a:bodyPr>
          <a:lstStyle/>
          <a:p>
            <a:r>
              <a:rPr lang="en-US" sz="1800" b="1" dirty="0" smtClean="0"/>
              <a:t>0..1</a:t>
            </a:r>
            <a:endParaRPr lang="en-US" sz="1800" b="1" dirty="0"/>
          </a:p>
        </p:txBody>
      </p:sp>
      <p:cxnSp>
        <p:nvCxnSpPr>
          <p:cNvPr id="26" name="Elbow Connector 25"/>
          <p:cNvCxnSpPr>
            <a:stCxn id="11" idx="0"/>
            <a:endCxn id="13" idx="1"/>
          </p:cNvCxnSpPr>
          <p:nvPr/>
        </p:nvCxnSpPr>
        <p:spPr>
          <a:xfrm rot="5400000" flipH="1" flipV="1">
            <a:off x="4822775" y="2085200"/>
            <a:ext cx="891168"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723252"/>
            <a:ext cx="312906" cy="369332"/>
          </a:xfrm>
          <a:prstGeom prst="rect">
            <a:avLst/>
          </a:prstGeom>
          <a:noFill/>
        </p:spPr>
        <p:txBody>
          <a:bodyPr wrap="none" rtlCol="0">
            <a:spAutoFit/>
          </a:bodyPr>
          <a:lstStyle/>
          <a:p>
            <a:r>
              <a:rPr lang="en-US" sz="1800" b="1" dirty="0" smtClean="0"/>
              <a:t>1</a:t>
            </a:r>
            <a:endParaRPr lang="en-US" sz="1800" b="1" dirty="0"/>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177418390"/>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4</a:t>
            </a:r>
            <a:endParaRPr lang="en" sz="3000" b="1" dirty="0"/>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
        <p:nvSpPr>
          <p:cNvPr id="2" name="Title 1"/>
          <p:cNvSpPr>
            <a:spLocks noGrp="1"/>
          </p:cNvSpPr>
          <p:nvPr>
            <p:ph type="title"/>
          </p:nvPr>
        </p:nvSpPr>
        <p:spPr/>
        <p:txBody>
          <a:bodyPr/>
          <a:lstStyle/>
          <a:p>
            <a:endParaRPr lang="en-US"/>
          </a:p>
        </p:txBody>
      </p:sp>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70</a:t>
            </a:fld>
            <a:endParaRPr lang="en" dirty="0"/>
          </a:p>
        </p:txBody>
      </p:sp>
      <p:grpSp>
        <p:nvGrpSpPr>
          <p:cNvPr id="9" name="Shape 688"/>
          <p:cNvGrpSpPr/>
          <p:nvPr/>
        </p:nvGrpSpPr>
        <p:grpSpPr>
          <a:xfrm>
            <a:off x="3089253" y="3048000"/>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667000"/>
            <a:ext cx="675723" cy="369332"/>
          </a:xfrm>
          <a:prstGeom prst="rect">
            <a:avLst/>
          </a:prstGeom>
          <a:noFill/>
        </p:spPr>
        <p:txBody>
          <a:bodyPr wrap="square" rtlCol="0">
            <a:spAutoFit/>
          </a:bodyPr>
          <a:lstStyle/>
          <a:p>
            <a:r>
              <a:rPr lang="en-US" sz="1800" b="1" dirty="0" smtClean="0"/>
              <a:t>0..1</a:t>
            </a:r>
            <a:endParaRPr lang="en-US" sz="1800" b="1" dirty="0"/>
          </a:p>
        </p:txBody>
      </p:sp>
      <p:grpSp>
        <p:nvGrpSpPr>
          <p:cNvPr id="17" name="Shape 688"/>
          <p:cNvGrpSpPr/>
          <p:nvPr/>
        </p:nvGrpSpPr>
        <p:grpSpPr>
          <a:xfrm>
            <a:off x="431314" y="5261803"/>
            <a:ext cx="2156257" cy="1231164"/>
            <a:chOff x="4336150" y="2339323"/>
            <a:chExt cx="1814399" cy="595245"/>
          </a:xfrm>
          <a:solidFill>
            <a:schemeClr val="bg2"/>
          </a:solidFill>
        </p:grpSpPr>
        <p:sp>
          <p:nvSpPr>
            <p:cNvPr id="18"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9"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Practice</a:t>
              </a:r>
              <a:endParaRPr lang="en" sz="1050" b="1" kern="0" dirty="0">
                <a:solidFill>
                  <a:srgbClr val="000000"/>
                </a:solidFill>
                <a:latin typeface="Arial"/>
                <a:cs typeface="Arial"/>
                <a:sym typeface="Arial"/>
                <a:rtl val="0"/>
              </a:endParaRPr>
            </a:p>
          </p:txBody>
        </p:sp>
      </p:grpSp>
      <p:grpSp>
        <p:nvGrpSpPr>
          <p:cNvPr id="20" name="Shape 688"/>
          <p:cNvGrpSpPr/>
          <p:nvPr/>
        </p:nvGrpSpPr>
        <p:grpSpPr>
          <a:xfrm>
            <a:off x="3089253" y="5261803"/>
            <a:ext cx="2905475" cy="1231164"/>
            <a:chOff x="4336150" y="2339323"/>
            <a:chExt cx="1814399" cy="595245"/>
          </a:xfrm>
          <a:solidFill>
            <a:schemeClr val="bg2"/>
          </a:solidFill>
        </p:grpSpPr>
        <p:sp>
          <p:nvSpPr>
            <p:cNvPr id="21"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2"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Medicine</a:t>
              </a:r>
              <a:endParaRPr lang="en" sz="1050" b="1" kern="0" dirty="0">
                <a:solidFill>
                  <a:srgbClr val="000000"/>
                </a:solidFill>
                <a:latin typeface="Arial"/>
                <a:cs typeface="Arial"/>
                <a:sym typeface="Arial"/>
                <a:rtl val="0"/>
              </a:endParaRPr>
            </a:p>
          </p:txBody>
        </p:sp>
      </p:grpSp>
      <p:grpSp>
        <p:nvGrpSpPr>
          <p:cNvPr id="23" name="Shape 688"/>
          <p:cNvGrpSpPr/>
          <p:nvPr/>
        </p:nvGrpSpPr>
        <p:grpSpPr>
          <a:xfrm>
            <a:off x="6309527" y="5296939"/>
            <a:ext cx="2502135" cy="1196028"/>
            <a:chOff x="4336150" y="2339323"/>
            <a:chExt cx="1814399" cy="595245"/>
          </a:xfrm>
          <a:solidFill>
            <a:schemeClr val="bg2"/>
          </a:solidFill>
        </p:grpSpPr>
        <p:sp>
          <p:nvSpPr>
            <p:cNvPr id="24"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rgbClr val="000000"/>
                  </a:solidFill>
                  <a:latin typeface="Arial"/>
                  <a:cs typeface="Arial"/>
                  <a:sym typeface="Arial"/>
                  <a:rtl val="0"/>
                </a:rPr>
                <a:t>n</a:t>
              </a:r>
              <a:r>
                <a:rPr lang="en" sz="1500" kern="0" dirty="0" smtClean="0">
                  <a:solidFill>
                    <a:srgbClr val="000000"/>
                  </a:solidFill>
                  <a:latin typeface="Arial"/>
                  <a:cs typeface="Arial"/>
                  <a:sym typeface="Arial"/>
                  <a:rtl val="0"/>
                </a:rPr>
                <a:t>ame</a:t>
              </a:r>
            </a:p>
            <a:p>
              <a:pPr defTabSz="685800"/>
              <a:r>
                <a:rPr lang="en" sz="1500" kern="0" dirty="0" smtClean="0">
                  <a:solidFill>
                    <a:srgbClr val="000000"/>
                  </a:solidFill>
                  <a:latin typeface="Arial"/>
                  <a:cs typeface="Arial"/>
                  <a:sym typeface="Arial"/>
                  <a:rtl val="0"/>
                </a:rPr>
                <a:t>numberOfTime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5"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Food</a:t>
              </a:r>
              <a:endParaRPr lang="en" sz="1050" b="1" kern="0" dirty="0">
                <a:solidFill>
                  <a:srgbClr val="000000"/>
                </a:solidFill>
                <a:latin typeface="Arial"/>
                <a:cs typeface="Arial"/>
                <a:sym typeface="Arial"/>
                <a:rtl val="0"/>
              </a:endParaRPr>
            </a:p>
          </p:txBody>
        </p:sp>
      </p:grpSp>
      <p:cxnSp>
        <p:nvCxnSpPr>
          <p:cNvPr id="26" name="Elbow Connector 25"/>
          <p:cNvCxnSpPr>
            <a:stCxn id="11" idx="0"/>
            <a:endCxn id="13" idx="1"/>
          </p:cNvCxnSpPr>
          <p:nvPr/>
        </p:nvCxnSpPr>
        <p:spPr>
          <a:xfrm rot="5400000" flipH="1" flipV="1">
            <a:off x="4927351" y="1980624"/>
            <a:ext cx="682016"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 idx="0"/>
            <a:endCxn id="10" idx="1"/>
          </p:cNvCxnSpPr>
          <p:nvPr/>
        </p:nvCxnSpPr>
        <p:spPr>
          <a:xfrm rot="5400000" flipH="1" flipV="1">
            <a:off x="1631099" y="3803649"/>
            <a:ext cx="1336499" cy="1579810"/>
          </a:xfrm>
          <a:prstGeom prst="bentConnector2">
            <a:avLst/>
          </a:prstGeom>
          <a:ln w="38100"/>
        </p:spPr>
        <p:style>
          <a:lnRef idx="1">
            <a:schemeClr val="accent6"/>
          </a:lnRef>
          <a:fillRef idx="0">
            <a:schemeClr val="accent6"/>
          </a:fillRef>
          <a:effectRef idx="0">
            <a:schemeClr val="accent6"/>
          </a:effectRef>
          <a:fontRef idx="minor">
            <a:schemeClr val="tx1"/>
          </a:fontRef>
        </p:style>
      </p:cxnSp>
      <p:sp>
        <p:nvSpPr>
          <p:cNvPr id="28" name="TextBox 27"/>
          <p:cNvSpPr txBox="1"/>
          <p:nvPr/>
        </p:nvSpPr>
        <p:spPr>
          <a:xfrm>
            <a:off x="2514600"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29" name="TextBox 28"/>
          <p:cNvSpPr txBox="1"/>
          <p:nvPr/>
        </p:nvSpPr>
        <p:spPr>
          <a:xfrm>
            <a:off x="4083867" y="4941543"/>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0" name="Straight Connector 29"/>
          <p:cNvCxnSpPr>
            <a:stCxn id="10" idx="2"/>
          </p:cNvCxnSpPr>
          <p:nvPr/>
        </p:nvCxnSpPr>
        <p:spPr>
          <a:xfrm flipH="1">
            <a:off x="4541990" y="4421463"/>
            <a:ext cx="1" cy="84033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76575" y="4431268"/>
            <a:ext cx="530915" cy="369332"/>
          </a:xfrm>
          <a:prstGeom prst="rect">
            <a:avLst/>
          </a:prstGeom>
          <a:noFill/>
        </p:spPr>
        <p:txBody>
          <a:bodyPr wrap="none" rtlCol="0">
            <a:spAutoFit/>
          </a:bodyPr>
          <a:lstStyle/>
          <a:p>
            <a:r>
              <a:rPr lang="en-US" sz="1800" b="1" dirty="0" smtClean="0"/>
              <a:t>0..*</a:t>
            </a:r>
            <a:endParaRPr lang="en-US" sz="1800" b="1" dirty="0"/>
          </a:p>
        </p:txBody>
      </p:sp>
      <p:sp>
        <p:nvSpPr>
          <p:cNvPr id="32" name="TextBox 31"/>
          <p:cNvSpPr txBox="1"/>
          <p:nvPr/>
        </p:nvSpPr>
        <p:spPr>
          <a:xfrm>
            <a:off x="848273" y="4934346"/>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3" name="Elbow Connector 32"/>
          <p:cNvCxnSpPr>
            <a:stCxn id="25" idx="0"/>
            <a:endCxn id="10" idx="3"/>
          </p:cNvCxnSpPr>
          <p:nvPr/>
        </p:nvCxnSpPr>
        <p:spPr>
          <a:xfrm rot="16200000" flipV="1">
            <a:off x="6091845" y="3828188"/>
            <a:ext cx="1371635" cy="156586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35" name="TextBox 34"/>
          <p:cNvSpPr txBox="1"/>
          <p:nvPr/>
        </p:nvSpPr>
        <p:spPr>
          <a:xfrm>
            <a:off x="7634257" y="4934346"/>
            <a:ext cx="675723" cy="369332"/>
          </a:xfrm>
          <a:prstGeom prst="rect">
            <a:avLst/>
          </a:prstGeom>
          <a:noFill/>
        </p:spPr>
        <p:txBody>
          <a:bodyPr wrap="square" rtlCol="0">
            <a:spAutoFit/>
          </a:bodyPr>
          <a:lstStyle/>
          <a:p>
            <a:r>
              <a:rPr lang="en-US" sz="1800" b="1" dirty="0" smtClean="0"/>
              <a:t>0..*</a:t>
            </a:r>
            <a:endParaRPr lang="en-US" sz="1800" b="1" dirty="0"/>
          </a:p>
        </p:txBody>
      </p:sp>
      <p:sp>
        <p:nvSpPr>
          <p:cNvPr id="4" name="Title 3"/>
          <p:cNvSpPr>
            <a:spLocks noGrp="1"/>
          </p:cNvSpPr>
          <p:nvPr>
            <p:ph type="title"/>
          </p:nvPr>
        </p:nvSpPr>
        <p:spPr/>
        <p:txBody>
          <a:bodyPr/>
          <a:lstStyle/>
          <a:p>
            <a:endParaRPr lang="en-US"/>
          </a:p>
        </p:txBody>
      </p:sp>
      <p:sp>
        <p:nvSpPr>
          <p:cNvPr id="37"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479408052"/>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00439836"/>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72</a:t>
            </a:fld>
            <a:endParaRPr lang="en"/>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934512145"/>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73</a:t>
            </a:fld>
            <a:endParaRPr lang="en"/>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178104324"/>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74</a:t>
            </a:fld>
            <a:endParaRPr lang="en"/>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49581702"/>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75</a:t>
            </a:fld>
            <a:endParaRPr lang="en"/>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30774026"/>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76</a:t>
            </a:fld>
            <a:endParaRPr lang="en"/>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04406320"/>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77</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940184431"/>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78</a:t>
            </a:fld>
            <a:endParaRPr lang="en"/>
          </a:p>
        </p:txBody>
      </p:sp>
      <p:pic>
        <p:nvPicPr>
          <p:cNvPr id="7" name="Picture 4" descr="https://documents.lucidchart.com/documents/b3e66c5f-ae1e-47ea-858e-34b5761fe794/pages/0_0?a=501&amp;x=92&amp;y=172&amp;w=1056&amp;h=511&amp;store=1&amp;accept=image%2F*&amp;auth=LCA%20d3493a30a3e2f1408b74aaf8fa60730fa237a15a-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53113"/>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79</a:t>
            </a:fld>
            <a:endParaRPr lang="en"/>
          </a:p>
        </p:txBody>
      </p:sp>
      <p:pic>
        <p:nvPicPr>
          <p:cNvPr id="7" name="Picture 2" descr="https://documents.lucidchart.com/documents/b3e66c5f-ae1e-47ea-858e-34b5761fe794/pages/0_0?a=497&amp;x=92&amp;y=172&amp;w=1056&amp;h=511&amp;store=1&amp;accept=image%2F*&amp;auth=LCA%209f28f599b5db51d793c5e0b023f2b405a381372c-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65484"/>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Wirstband with low-usable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5</a:t>
            </a:r>
            <a:endParaRPr lang="en" sz="3000" b="1"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390092"/>
            <a:ext cx="5630740" cy="31672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 y="3189884"/>
            <a:ext cx="3143250" cy="3143250"/>
          </a:xfrm>
          <a:prstGeom prst="rect">
            <a:avLst/>
          </a:prstGeom>
        </p:spPr>
      </p:pic>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80</a:t>
            </a:fld>
            <a:endParaRPr lang="en"/>
          </a:p>
        </p:txBody>
      </p:sp>
      <p:pic>
        <p:nvPicPr>
          <p:cNvPr id="7" name="Picture 2" descr="https://documents.lucidchart.com/documents/b3e66c5f-ae1e-47ea-858e-34b5761fe794/pages/0_0?a=499&amp;x=92&amp;y=172&amp;w=1056&amp;h=511&amp;store=1&amp;accept=image%2F*&amp;auth=LCA%2010edcd16ae2d603a19e04f9159eeaf76bbcfdbb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83573"/>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pic>
        <p:nvPicPr>
          <p:cNvPr id="7" name="Picture 2" descr="https://documents.lucidchart.com/documents/b3e66c5f-ae1e-47ea-858e-34b5761fe794/pages/0_0?a=503&amp;x=92&amp;y=172&amp;w=1056&amp;h=511&amp;store=1&amp;accept=image%2F*&amp;auth=LCA%20e6f8ba6c281cf343e6a35e8554625024c981ccc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73851"/>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sp>
        <p:nvSpPr>
          <p:cNvPr id="9" name="Shape 300"/>
          <p:cNvSpPr txBox="1"/>
          <p:nvPr/>
        </p:nvSpPr>
        <p:spPr>
          <a:xfrm>
            <a:off x="702017" y="1484662"/>
            <a:ext cx="8115146" cy="4998200"/>
          </a:xfrm>
          <a:prstGeom prst="rect">
            <a:avLst/>
          </a:prstGeom>
          <a:noFill/>
          <a:ln>
            <a:noFill/>
          </a:ln>
        </p:spPr>
        <p:txBody>
          <a:bodyPr lIns="68569" tIns="68569" rIns="68569" bIns="68569" anchor="t" anchorCtr="0">
            <a:noAutofit/>
          </a:bodyPr>
          <a:lstStyle/>
          <a:p>
            <a:pPr>
              <a:buClr>
                <a:srgbClr val="000000"/>
              </a:buClr>
              <a:buSzPct val="25000"/>
              <a:buFont typeface="Arial"/>
              <a:buNone/>
            </a:pPr>
            <a:r>
              <a:rPr lang="en-US" sz="2400" kern="0" dirty="0" smtClean="0">
                <a:cs typeface="Arial"/>
                <a:sym typeface="Arial"/>
                <a:rtl val="0"/>
              </a:rPr>
              <a:t>Demo : Set time of patient </a:t>
            </a:r>
            <a:r>
              <a:rPr lang="en-US" sz="2400" kern="0" dirty="0" err="1" smtClean="0">
                <a:cs typeface="Arial"/>
                <a:sym typeface="Arial"/>
                <a:rtl val="0"/>
              </a:rPr>
              <a:t>KhuongMH’s</a:t>
            </a:r>
            <a:r>
              <a:rPr lang="en-US" sz="2400" kern="0" dirty="0" smtClean="0">
                <a:cs typeface="Arial"/>
                <a:sym typeface="Arial"/>
                <a:rtl val="0"/>
              </a:rPr>
              <a:t> smartphone to 6h59m</a:t>
            </a:r>
            <a:endParaRPr lang="en-US" sz="2400" kern="0" dirty="0">
              <a:cs typeface="Arial"/>
              <a:sym typeface="Arial"/>
              <a:rtl val="0"/>
            </a:endParaRPr>
          </a:p>
        </p:txBody>
      </p:sp>
    </p:spTree>
    <p:extLst>
      <p:ext uri="{BB962C8B-B14F-4D97-AF65-F5344CB8AC3E}">
        <p14:creationId xmlns:p14="http://schemas.microsoft.com/office/powerpoint/2010/main" val="2318601917"/>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1430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83</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196094705"/>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84</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8"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146838184"/>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85</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 name="Title 1"/>
          <p:cNvSpPr>
            <a:spLocks noGrp="1"/>
          </p:cNvSpPr>
          <p:nvPr>
            <p:ph type="title"/>
          </p:nvPr>
        </p:nvSpPr>
        <p:spPr/>
        <p:txBody>
          <a:bodyPr/>
          <a:lstStyle/>
          <a:p>
            <a:endParaRPr lang="en-US"/>
          </a:p>
        </p:txBody>
      </p:sp>
      <p:sp>
        <p:nvSpPr>
          <p:cNvPr id="46"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921762769"/>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86</a:t>
            </a:fld>
            <a:endParaRPr lang="en"/>
          </a:p>
        </p:txBody>
      </p:sp>
      <p:pic>
        <p:nvPicPr>
          <p:cNvPr id="7"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410200" y="1907709"/>
            <a:ext cx="2590800" cy="39569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10200" y="1297494"/>
            <a:ext cx="2590800" cy="6324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V="1">
            <a:off x="2728799" y="4380912"/>
            <a:ext cx="2986201" cy="12578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flipV="1">
            <a:off x="2728799" y="2438400"/>
            <a:ext cx="3672001" cy="29199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endCxn id="15" idx="1"/>
          </p:cNvCxnSpPr>
          <p:nvPr/>
        </p:nvCxnSpPr>
        <p:spPr>
          <a:xfrm flipV="1">
            <a:off x="2728799" y="1613730"/>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432129372"/>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grpSp>
        <p:nvGrpSpPr>
          <p:cNvPr id="22" name="Shape 688"/>
          <p:cNvGrpSpPr/>
          <p:nvPr/>
        </p:nvGrpSpPr>
        <p:grpSpPr>
          <a:xfrm>
            <a:off x="644735"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p:cNvCxnSpPr>
          <p:nvPr/>
        </p:nvCxnSpPr>
        <p:spPr>
          <a:xfrm>
            <a:off x="1927651" y="5033193"/>
            <a:ext cx="91109"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2" name="Title 1"/>
          <p:cNvSpPr>
            <a:spLocks noGrp="1"/>
          </p:cNvSpPr>
          <p:nvPr>
            <p:ph type="title"/>
          </p:nvPr>
        </p:nvSpPr>
        <p:spPr/>
        <p:txBody>
          <a:bodyPr/>
          <a:lstStyle/>
          <a:p>
            <a:endParaRPr lang="en-US" dirty="0"/>
          </a:p>
        </p:txBody>
      </p:sp>
      <p:sp>
        <p:nvSpPr>
          <p:cNvPr id="4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827567744"/>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88</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 name="Title 1"/>
          <p:cNvSpPr>
            <a:spLocks noGrp="1"/>
          </p:cNvSpPr>
          <p:nvPr>
            <p:ph type="title"/>
          </p:nvPr>
        </p:nvSpPr>
        <p:spPr/>
        <p:txBody>
          <a:bodyPr/>
          <a:lstStyle/>
          <a:p>
            <a:endParaRPr lang="en-US"/>
          </a:p>
        </p:txBody>
      </p:sp>
      <p:sp>
        <p:nvSpPr>
          <p:cNvPr id="20"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029119875"/>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44000" cy="1219200"/>
          </a:xfrm>
          <a:prstGeom prst="rect">
            <a:avLst/>
          </a:prstGeom>
        </p:spPr>
        <p:txBody>
          <a:bodyPr lIns="91425" tIns="91425" rIns="91425" bIns="91425" anchor="b" anchorCtr="0">
            <a:noAutofit/>
          </a:bodyPr>
          <a:lstStyle/>
          <a:p>
            <a:pPr>
              <a:buClr>
                <a:schemeClr val="dk1"/>
              </a:buClr>
              <a:buSzPct val="30555"/>
            </a:pPr>
            <a:r>
              <a:rPr lang="en-US" b="1" kern="0" dirty="0" smtClean="0">
                <a:solidFill>
                  <a:srgbClr val="00B050"/>
                </a:solidFill>
                <a:cs typeface="Arial"/>
                <a:sym typeface="Arial"/>
                <a:rtl val="0"/>
              </a:rPr>
              <a:t>Other features</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smtClean="0">
                <a:solidFill>
                  <a:srgbClr val="666666"/>
                </a:solidFill>
              </a:rPr>
              <a:t> 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account</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spTree>
    <p:extLst>
      <p:ext uri="{BB962C8B-B14F-4D97-AF65-F5344CB8AC3E}">
        <p14:creationId xmlns:p14="http://schemas.microsoft.com/office/powerpoint/2010/main" val="4028004574"/>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90</a:t>
            </a:fld>
            <a:endParaRPr lang="en"/>
          </a:p>
        </p:txBody>
      </p:sp>
    </p:spTree>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0" name="Shape 1980"/>
          <p:cNvSpPr txBox="1">
            <a:spLocks noGrp="1"/>
          </p:cNvSpPr>
          <p:nvPr>
            <p:ph type="title"/>
          </p:nvPr>
        </p:nvSpPr>
        <p:spPr>
          <a:xfrm>
            <a:off x="0" y="1"/>
            <a:ext cx="9105490" cy="12192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Advantages</a:t>
            </a:r>
            <a:endParaRPr lang="en" dirty="0"/>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91</a:t>
            </a:fld>
            <a:endParaRPr lang="en"/>
          </a:p>
        </p:txBody>
      </p:sp>
    </p:spTree>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92</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93</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94</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95</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96</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97</a:t>
            </a:fld>
            <a:endParaRPr lang="en"/>
          </a:p>
        </p:txBody>
      </p:sp>
    </p:spTree>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633</TotalTime>
  <Words>6258</Words>
  <Application>Microsoft Office PowerPoint</Application>
  <PresentationFormat>On-screen Show (4:3)</PresentationFormat>
  <Paragraphs>898</Paragraphs>
  <Slides>102</Slides>
  <Notes>97</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Office Theme</vt:lpstr>
      <vt:lpstr>Health Support Tracking System</vt:lpstr>
      <vt:lpstr>Overview</vt:lpstr>
      <vt:lpstr>PowerPoint Presentation</vt:lpstr>
      <vt:lpstr>Problems</vt:lpstr>
      <vt:lpstr>Problems</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lpstr>Web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Read Wristband’s Data</vt:lpstr>
      <vt:lpstr>PowerPoint Presentation</vt:lpstr>
      <vt:lpstr>PowerPoint Presentation</vt:lpstr>
      <vt:lpstr>PowerPoint Presentation</vt:lpstr>
      <vt:lpstr>PowerPoint Presentation</vt:lpstr>
      <vt:lpstr>PowerPoint Presentation</vt:lpstr>
      <vt:lpstr>Other features</vt:lpstr>
      <vt:lpstr>PowerPoint Presentation</vt:lpstr>
      <vt:lpstr>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367</cp:revision>
  <dcterms:modified xsi:type="dcterms:W3CDTF">2015-12-10T06:11:12Z</dcterms:modified>
</cp:coreProperties>
</file>